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0" r:id="rId7"/>
    <p:sldId id="259" r:id="rId8"/>
    <p:sldId id="262" r:id="rId9"/>
    <p:sldId id="265" r:id="rId10"/>
    <p:sldId id="261" r:id="rId11"/>
    <p:sldId id="268" r:id="rId12"/>
    <p:sldId id="263" r:id="rId13"/>
    <p:sldId id="276" r:id="rId14"/>
    <p:sldId id="269" r:id="rId15"/>
    <p:sldId id="270" r:id="rId16"/>
    <p:sldId id="277" r:id="rId17"/>
    <p:sldId id="271" r:id="rId18"/>
    <p:sldId id="267" r:id="rId19"/>
    <p:sldId id="272" r:id="rId20"/>
    <p:sldId id="273" r:id="rId21"/>
    <p:sldId id="274" r:id="rId22"/>
    <p:sldId id="278" r:id="rId23"/>
    <p:sldId id="279" r:id="rId24"/>
    <p:sldId id="280" r:id="rId25"/>
    <p:sldId id="281" r:id="rId26"/>
    <p:sldId id="275" r:id="rId27"/>
    <p:sldId id="283" r:id="rId28"/>
    <p:sldId id="285" r:id="rId29"/>
    <p:sldId id="284" r:id="rId30"/>
    <p:sldId id="286" r:id="rId31"/>
    <p:sldId id="288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gi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F4B601D-02AF-46A6-A9DD-67F62D53FA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Telsiz İLE VERİ İLETİŞİMİ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1BF30F5-8DC6-4EF4-9C1D-389AF7E7D7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Barış DİNÇ (TA7W)</a:t>
            </a:r>
          </a:p>
          <a:p>
            <a:r>
              <a:rPr lang="tr-TR" dirty="0"/>
              <a:t>Mart 2018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262ADFD-A482-40A1-B3BD-86AC1CA62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154" y="1523760"/>
            <a:ext cx="38004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38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2B34AF39-C9B0-43FE-8789-5CBF67B9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714" y="1324238"/>
            <a:ext cx="7028571" cy="4209524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9A4462B-5D58-4013-9AC8-5457688D0164}"/>
              </a:ext>
            </a:extLst>
          </p:cNvPr>
          <p:cNvSpPr txBox="1"/>
          <p:nvPr/>
        </p:nvSpPr>
        <p:spPr>
          <a:xfrm>
            <a:off x="4756638" y="817685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SOUND MODEM</a:t>
            </a:r>
          </a:p>
        </p:txBody>
      </p:sp>
    </p:spTree>
    <p:extLst>
      <p:ext uri="{BB962C8B-B14F-4D97-AF65-F5344CB8AC3E}">
        <p14:creationId xmlns:p14="http://schemas.microsoft.com/office/powerpoint/2010/main" val="2287286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114BCC28-B787-443B-A0B8-0AAFD52E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905" y="1148047"/>
            <a:ext cx="6076190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0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067F4094-7018-4C80-B182-F779EAF998F0}"/>
              </a:ext>
            </a:extLst>
          </p:cNvPr>
          <p:cNvSpPr txBox="1"/>
          <p:nvPr/>
        </p:nvSpPr>
        <p:spPr>
          <a:xfrm>
            <a:off x="4712676" y="395653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SAYISAL ILETISIM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CE3691D-228B-4A3F-9034-E92666417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490" y="1948961"/>
            <a:ext cx="8531020" cy="33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47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493C357-573A-49BD-A74C-002DF5795463}"/>
              </a:ext>
            </a:extLst>
          </p:cNvPr>
          <p:cNvSpPr txBox="1"/>
          <p:nvPr/>
        </p:nvSpPr>
        <p:spPr>
          <a:xfrm>
            <a:off x="2259623" y="1547445"/>
            <a:ext cx="5549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CW</a:t>
            </a:r>
          </a:p>
          <a:p>
            <a:r>
              <a:rPr lang="tr-TR" dirty="0"/>
              <a:t>AM</a:t>
            </a:r>
          </a:p>
          <a:p>
            <a:r>
              <a:rPr lang="tr-TR" dirty="0"/>
              <a:t>FM</a:t>
            </a:r>
          </a:p>
          <a:p>
            <a:r>
              <a:rPr lang="tr-TR" dirty="0"/>
              <a:t>SSB</a:t>
            </a:r>
          </a:p>
          <a:p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4B6CE6C-79C5-42D1-BA3F-B158A97404C1}"/>
              </a:ext>
            </a:extLst>
          </p:cNvPr>
          <p:cNvSpPr txBox="1"/>
          <p:nvPr/>
        </p:nvSpPr>
        <p:spPr>
          <a:xfrm>
            <a:off x="1521070" y="949569"/>
            <a:ext cx="226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/>
              <a:t>Analog </a:t>
            </a:r>
            <a:r>
              <a:rPr lang="tr-TR" u="sng" dirty="0" err="1"/>
              <a:t>Modulasyonlar</a:t>
            </a:r>
            <a:endParaRPr lang="tr-TR" u="sng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E9C58F0-BD15-4888-92AB-5B9081562602}"/>
              </a:ext>
            </a:extLst>
          </p:cNvPr>
          <p:cNvSpPr txBox="1"/>
          <p:nvPr/>
        </p:nvSpPr>
        <p:spPr>
          <a:xfrm>
            <a:off x="4724373" y="580237"/>
            <a:ext cx="226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/>
              <a:t>Sayısal </a:t>
            </a:r>
            <a:r>
              <a:rPr lang="tr-TR" u="sng" dirty="0" err="1"/>
              <a:t>Modulasyonlar</a:t>
            </a:r>
            <a:endParaRPr lang="tr-TR" u="sng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171D81B2-B58F-4038-8565-A848E15BABE4}"/>
              </a:ext>
            </a:extLst>
          </p:cNvPr>
          <p:cNvSpPr txBox="1"/>
          <p:nvPr/>
        </p:nvSpPr>
        <p:spPr>
          <a:xfrm>
            <a:off x="5460024" y="949569"/>
            <a:ext cx="79220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OOK</a:t>
            </a:r>
          </a:p>
          <a:p>
            <a:r>
              <a:rPr lang="tr-TR" dirty="0"/>
              <a:t>FSK</a:t>
            </a:r>
          </a:p>
          <a:p>
            <a:r>
              <a:rPr lang="tr-TR" dirty="0"/>
              <a:t>PSK</a:t>
            </a:r>
          </a:p>
          <a:p>
            <a:r>
              <a:rPr lang="tr-TR" dirty="0"/>
              <a:t>MSK</a:t>
            </a:r>
          </a:p>
          <a:p>
            <a:r>
              <a:rPr lang="tr-TR" dirty="0"/>
              <a:t>[AFSK]</a:t>
            </a:r>
          </a:p>
          <a:p>
            <a:r>
              <a:rPr lang="tr-TR" dirty="0"/>
              <a:t>GFSK</a:t>
            </a:r>
          </a:p>
          <a:p>
            <a:r>
              <a:rPr lang="tr-TR" dirty="0"/>
              <a:t>GMSK</a:t>
            </a:r>
          </a:p>
          <a:p>
            <a:r>
              <a:rPr lang="tr-TR" dirty="0"/>
              <a:t>QAM</a:t>
            </a:r>
          </a:p>
          <a:p>
            <a:r>
              <a:rPr lang="tr-TR" dirty="0"/>
              <a:t>QFSK</a:t>
            </a:r>
          </a:p>
          <a:p>
            <a:r>
              <a:rPr lang="tr-TR" dirty="0"/>
              <a:t>QPSK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55628AB5-7F4B-4090-A418-553B92002751}"/>
              </a:ext>
            </a:extLst>
          </p:cNvPr>
          <p:cNvSpPr txBox="1"/>
          <p:nvPr/>
        </p:nvSpPr>
        <p:spPr>
          <a:xfrm>
            <a:off x="2653527" y="3877408"/>
            <a:ext cx="1967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DEGISKENLERIMIZ :</a:t>
            </a:r>
          </a:p>
          <a:p>
            <a:pPr marL="285750" indent="-285750">
              <a:buFontTx/>
              <a:buChar char="-"/>
            </a:pPr>
            <a:r>
              <a:rPr lang="tr-TR" dirty="0"/>
              <a:t>Frekans</a:t>
            </a:r>
          </a:p>
          <a:p>
            <a:pPr marL="285750" indent="-285750">
              <a:buFontTx/>
              <a:buChar char="-"/>
            </a:pPr>
            <a:r>
              <a:rPr lang="tr-TR" dirty="0"/>
              <a:t>Genlik</a:t>
            </a:r>
          </a:p>
          <a:p>
            <a:pPr marL="285750" indent="-285750">
              <a:buFontTx/>
              <a:buChar char="-"/>
            </a:pPr>
            <a:r>
              <a:rPr lang="tr-TR" dirty="0"/>
              <a:t>Faz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A4044F23-7A2F-4AA1-BB83-E579E2FDD834}"/>
              </a:ext>
            </a:extLst>
          </p:cNvPr>
          <p:cNvSpPr txBox="1"/>
          <p:nvPr/>
        </p:nvSpPr>
        <p:spPr>
          <a:xfrm>
            <a:off x="8572500" y="624253"/>
            <a:ext cx="17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u="sng" dirty="0"/>
              <a:t>Pratik Kullanımda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2B06098A-988B-4AEE-951C-BAE5DBFE5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898" y="1151820"/>
            <a:ext cx="4861605" cy="4360252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EF786388-7D9B-4753-AF4F-D2244F22552A}"/>
              </a:ext>
            </a:extLst>
          </p:cNvPr>
          <p:cNvSpPr txBox="1"/>
          <p:nvPr/>
        </p:nvSpPr>
        <p:spPr>
          <a:xfrm>
            <a:off x="6987878" y="5521514"/>
            <a:ext cx="226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JT65, MAP65, FT8, vb.</a:t>
            </a:r>
          </a:p>
        </p:txBody>
      </p:sp>
    </p:spTree>
    <p:extLst>
      <p:ext uri="{BB962C8B-B14F-4D97-AF65-F5344CB8AC3E}">
        <p14:creationId xmlns:p14="http://schemas.microsoft.com/office/powerpoint/2010/main" val="1142236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2708523-DAAF-4104-878E-FD90DEA3B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902" y="1235785"/>
            <a:ext cx="7533333" cy="1590476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4FF4FFAB-EBD2-4F27-AA7B-DE8DFFC93DBA}"/>
              </a:ext>
            </a:extLst>
          </p:cNvPr>
          <p:cNvSpPr txBox="1"/>
          <p:nvPr/>
        </p:nvSpPr>
        <p:spPr>
          <a:xfrm>
            <a:off x="5360432" y="296300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PSK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624EE70-6135-42C7-9B8E-DFA76E4B8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947" y="3525661"/>
            <a:ext cx="6807445" cy="1876425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D4B5CEC-E98F-4BC3-8077-8044AB3751E9}"/>
              </a:ext>
            </a:extLst>
          </p:cNvPr>
          <p:cNvSpPr txBox="1"/>
          <p:nvPr/>
        </p:nvSpPr>
        <p:spPr>
          <a:xfrm>
            <a:off x="5231478" y="5402086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FSK / AFSK</a:t>
            </a:r>
          </a:p>
        </p:txBody>
      </p:sp>
    </p:spTree>
    <p:extLst>
      <p:ext uri="{BB962C8B-B14F-4D97-AF65-F5344CB8AC3E}">
        <p14:creationId xmlns:p14="http://schemas.microsoft.com/office/powerpoint/2010/main" val="19990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E15195B7-5976-49C0-99D3-A0E152B59A46}"/>
              </a:ext>
            </a:extLst>
          </p:cNvPr>
          <p:cNvSpPr txBox="1"/>
          <p:nvPr/>
        </p:nvSpPr>
        <p:spPr>
          <a:xfrm>
            <a:off x="3640016" y="211016"/>
            <a:ext cx="440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DALGA SEKILLERI VE SPEKTRUM GORUNUMU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FDC7C31-2695-46C6-820D-7A963334A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5" y="1690308"/>
            <a:ext cx="3048000" cy="200025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0292C0BC-1102-434E-B974-A1FD33FC65DA}"/>
              </a:ext>
            </a:extLst>
          </p:cNvPr>
          <p:cNvSpPr txBox="1"/>
          <p:nvPr/>
        </p:nvSpPr>
        <p:spPr>
          <a:xfrm>
            <a:off x="325315" y="3692757"/>
            <a:ext cx="290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Zaman </a:t>
            </a:r>
            <a:r>
              <a:rPr lang="tr-TR" dirty="0" err="1"/>
              <a:t>Gorunumu</a:t>
            </a:r>
            <a:r>
              <a:rPr lang="tr-TR" dirty="0"/>
              <a:t> (</a:t>
            </a:r>
            <a:r>
              <a:rPr lang="tr-TR" dirty="0" err="1"/>
              <a:t>Osılaskop</a:t>
            </a:r>
            <a:r>
              <a:rPr lang="tr-TR" dirty="0"/>
              <a:t>)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0A9E693-5998-4BF2-974F-AC0E0503A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279" y="1116666"/>
            <a:ext cx="2900731" cy="214910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7ABBB92-9B84-4A1B-AF67-D5EF009E3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279" y="3356954"/>
            <a:ext cx="2900730" cy="176974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C83D319A-9A85-47C0-B2C2-07D7747C6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217" y="1690308"/>
            <a:ext cx="4495800" cy="3028950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0E94D425-F9BA-451D-957F-E5F031D1A187}"/>
              </a:ext>
            </a:extLst>
          </p:cNvPr>
          <p:cNvSpPr txBox="1"/>
          <p:nvPr/>
        </p:nvSpPr>
        <p:spPr>
          <a:xfrm>
            <a:off x="9451731" y="4757365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4-FSK</a:t>
            </a:r>
          </a:p>
        </p:txBody>
      </p:sp>
    </p:spTree>
    <p:extLst>
      <p:ext uri="{BB962C8B-B14F-4D97-AF65-F5344CB8AC3E}">
        <p14:creationId xmlns:p14="http://schemas.microsoft.com/office/powerpoint/2010/main" val="1868575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6C16DDC-5965-4552-9B4F-820CFAEF2EAC}"/>
              </a:ext>
            </a:extLst>
          </p:cNvPr>
          <p:cNvSpPr txBox="1"/>
          <p:nvPr/>
        </p:nvSpPr>
        <p:spPr>
          <a:xfrm>
            <a:off x="5162731" y="334108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QAM16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030A703-6B41-472E-9B81-733D8239C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746" y="1025769"/>
            <a:ext cx="6685237" cy="4618891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D4D5E613-EAAE-4F8E-B2A4-92D276E4CA63}"/>
              </a:ext>
            </a:extLst>
          </p:cNvPr>
          <p:cNvSpPr txBox="1"/>
          <p:nvPr/>
        </p:nvSpPr>
        <p:spPr>
          <a:xfrm>
            <a:off x="1659944" y="5782323"/>
            <a:ext cx="793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Sınyalın</a:t>
            </a:r>
            <a:r>
              <a:rPr lang="tr-TR" dirty="0"/>
              <a:t> fazı ve </a:t>
            </a:r>
            <a:r>
              <a:rPr lang="tr-TR" dirty="0" err="1"/>
              <a:t>genlıgı</a:t>
            </a:r>
            <a:r>
              <a:rPr lang="tr-TR" dirty="0"/>
              <a:t> </a:t>
            </a:r>
            <a:r>
              <a:rPr lang="tr-TR" dirty="0" err="1"/>
              <a:t>ıle</a:t>
            </a:r>
            <a:r>
              <a:rPr lang="tr-TR" dirty="0"/>
              <a:t> eşzamanlı oynayarak </a:t>
            </a:r>
            <a:r>
              <a:rPr lang="tr-TR" dirty="0" err="1"/>
              <a:t>ıstenen</a:t>
            </a:r>
            <a:r>
              <a:rPr lang="tr-TR" dirty="0"/>
              <a:t> 16 sembolden </a:t>
            </a:r>
            <a:r>
              <a:rPr lang="tr-TR" dirty="0" err="1"/>
              <a:t>bırı</a:t>
            </a:r>
            <a:r>
              <a:rPr lang="tr-TR" dirty="0"/>
              <a:t> </a:t>
            </a:r>
            <a:r>
              <a:rPr lang="tr-TR" dirty="0" err="1"/>
              <a:t>gonderılır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56797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3E399FB-2F8A-4CF5-A0B1-3ABAA445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157" y="576262"/>
            <a:ext cx="6502570" cy="3995738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13397BFF-C3B4-4C63-8535-54AF55FC1749}"/>
              </a:ext>
            </a:extLst>
          </p:cNvPr>
          <p:cNvSpPr txBox="1"/>
          <p:nvPr/>
        </p:nvSpPr>
        <p:spPr>
          <a:xfrm>
            <a:off x="5266592" y="4703884"/>
            <a:ext cx="206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KAYNAGINDAN FSK</a:t>
            </a:r>
          </a:p>
        </p:txBody>
      </p:sp>
    </p:spTree>
    <p:extLst>
      <p:ext uri="{BB962C8B-B14F-4D97-AF65-F5344CB8AC3E}">
        <p14:creationId xmlns:p14="http://schemas.microsoft.com/office/powerpoint/2010/main" val="4158103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0C3342BD-F5C4-412D-AFE3-286BF9B2E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188" y="1380391"/>
            <a:ext cx="4946113" cy="147144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F2A2E4C-34B1-4AA1-917F-3D806390D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75" y="3299230"/>
            <a:ext cx="4466596" cy="2446972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FC5F7EFD-4988-4B65-BA6C-DD123328D6DB}"/>
              </a:ext>
            </a:extLst>
          </p:cNvPr>
          <p:cNvSpPr txBox="1"/>
          <p:nvPr/>
        </p:nvSpPr>
        <p:spPr>
          <a:xfrm>
            <a:off x="4106402" y="577328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FSK/</a:t>
            </a:r>
            <a:r>
              <a:rPr lang="tr-TR" dirty="0" err="1"/>
              <a:t>AFSK’yı</a:t>
            </a:r>
            <a:r>
              <a:rPr lang="tr-TR" dirty="0"/>
              <a:t> nasıl çözeriz ?</a:t>
            </a:r>
          </a:p>
        </p:txBody>
      </p:sp>
    </p:spTree>
    <p:extLst>
      <p:ext uri="{BB962C8B-B14F-4D97-AF65-F5344CB8AC3E}">
        <p14:creationId xmlns:p14="http://schemas.microsoft.com/office/powerpoint/2010/main" val="2744730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76EFDA8E-150F-4368-9E37-FEEFE377DA2D}"/>
              </a:ext>
            </a:extLst>
          </p:cNvPr>
          <p:cNvSpPr txBox="1"/>
          <p:nvPr/>
        </p:nvSpPr>
        <p:spPr>
          <a:xfrm>
            <a:off x="4589585" y="694592"/>
            <a:ext cx="20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PROTOKOL NEDIR ?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01DEEE0-C06B-4800-BBD2-C3052D866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888" y="965505"/>
            <a:ext cx="6698061" cy="207242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5278A215-D078-43B1-9824-E0A94210CA19}"/>
              </a:ext>
            </a:extLst>
          </p:cNvPr>
          <p:cNvSpPr txBox="1"/>
          <p:nvPr/>
        </p:nvSpPr>
        <p:spPr>
          <a:xfrm>
            <a:off x="4213414" y="2827193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SENKTRON SERI ILETISIM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237A09C4-03E9-4024-AC1A-C505DAC0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464" y="3308838"/>
            <a:ext cx="5669182" cy="2536959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71D74CA8-B386-4F7C-B728-F76CFEBE77E9}"/>
              </a:ext>
            </a:extLst>
          </p:cNvPr>
          <p:cNvSpPr txBox="1"/>
          <p:nvPr/>
        </p:nvSpPr>
        <p:spPr>
          <a:xfrm>
            <a:off x="4380466" y="5845797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ASENKRON SERI</a:t>
            </a:r>
          </a:p>
        </p:txBody>
      </p:sp>
    </p:spTree>
    <p:extLst>
      <p:ext uri="{BB962C8B-B14F-4D97-AF65-F5344CB8AC3E}">
        <p14:creationId xmlns:p14="http://schemas.microsoft.com/office/powerpoint/2010/main" val="376010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A3DAAC6-9836-4FF0-8D2C-D9C0200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SUNU AKIŞI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A63E572-AED4-4265-9952-AC77A49AB67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/>
              <a:t>BARIŞ DİNÇ (TA7W) Kimdir?</a:t>
            </a:r>
          </a:p>
          <a:p>
            <a:r>
              <a:rPr lang="tr-TR" dirty="0"/>
              <a:t>Telsiz cihazları kullanılarak veri aktarımı nasıl yapılır ?</a:t>
            </a:r>
          </a:p>
          <a:p>
            <a:r>
              <a:rPr lang="tr-TR" dirty="0"/>
              <a:t>SAYISAL MODÜLASYONLAR, FSK/AFSK nedir ?</a:t>
            </a:r>
          </a:p>
          <a:p>
            <a:r>
              <a:rPr lang="tr-TR" dirty="0"/>
              <a:t>AX25 nedir ?</a:t>
            </a:r>
          </a:p>
          <a:p>
            <a:r>
              <a:rPr lang="tr-TR" dirty="0"/>
              <a:t>Paket Radyo nedir ?</a:t>
            </a:r>
          </a:p>
          <a:p>
            <a:r>
              <a:rPr lang="tr-TR" dirty="0"/>
              <a:t>APRS nedir ?</a:t>
            </a:r>
          </a:p>
          <a:p>
            <a:r>
              <a:rPr lang="tr-TR" dirty="0"/>
              <a:t>APRS Telefon ve PC Uygulamaları</a:t>
            </a:r>
          </a:p>
          <a:p>
            <a:r>
              <a:rPr lang="tr-TR" dirty="0"/>
              <a:t>Kendi APRS cihazımızı yapalım (TA7W minyatür APRS sistemi)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44882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C5B9ECC3-4650-4D27-9FFC-D39F69F74646}"/>
              </a:ext>
            </a:extLst>
          </p:cNvPr>
          <p:cNvSpPr txBox="1"/>
          <p:nvPr/>
        </p:nvSpPr>
        <p:spPr>
          <a:xfrm>
            <a:off x="4607169" y="685800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SENKRONLAMA PROBLEMI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6445134E-671F-4248-8371-866507B55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406" y="3499338"/>
            <a:ext cx="7593625" cy="324156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B4E2BFAD-20A9-4537-B7C3-A24D3752C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406" y="1055132"/>
            <a:ext cx="7593625" cy="27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41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3722BA16-0F19-49D7-AA3B-EB4A559E5119}"/>
              </a:ext>
            </a:extLst>
          </p:cNvPr>
          <p:cNvSpPr txBox="1"/>
          <p:nvPr/>
        </p:nvSpPr>
        <p:spPr>
          <a:xfrm>
            <a:off x="3771900" y="545123"/>
            <a:ext cx="4238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VERIYI FORMATLI GONDERME (PROTOKOL)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40E7D8D-4206-4D59-A328-52E068A2C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67" y="1222131"/>
            <a:ext cx="778858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28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980D427-5124-4664-9F00-5BDB3AB5A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36" y="0"/>
            <a:ext cx="6229350" cy="2286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7126719-A63A-4177-8A58-38744A595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163" y="2645436"/>
            <a:ext cx="72866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20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A7B5FF7-5CDC-41BF-AAA7-CD5D8D479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44" y="888023"/>
            <a:ext cx="8629650" cy="171450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6327B3B8-299A-4A80-8E3A-5C52021AF407}"/>
              </a:ext>
            </a:extLst>
          </p:cNvPr>
          <p:cNvSpPr txBox="1"/>
          <p:nvPr/>
        </p:nvSpPr>
        <p:spPr>
          <a:xfrm>
            <a:off x="5197697" y="193431"/>
            <a:ext cx="1409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AX.25 YAPISI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F26644F0-CD07-4F68-9D33-FEBC9CFB7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19" y="2756388"/>
            <a:ext cx="113919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3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1BDDD49E-DC1B-4D11-836D-81AE68BE3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1309687"/>
            <a:ext cx="103155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63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36FE87CC-A41D-458E-9D3E-4A33586DECE6}"/>
              </a:ext>
            </a:extLst>
          </p:cNvPr>
          <p:cNvSpPr txBox="1"/>
          <p:nvPr/>
        </p:nvSpPr>
        <p:spPr>
          <a:xfrm>
            <a:off x="4308231" y="2417885"/>
            <a:ext cx="1567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PACKET RADIO</a:t>
            </a:r>
          </a:p>
          <a:p>
            <a:r>
              <a:rPr lang="tr-TR" dirty="0"/>
              <a:t>AMPR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23181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7FA092C-8425-40BF-8870-C37B574A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5" y="2462333"/>
            <a:ext cx="10476190" cy="1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6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543A543F-9CCA-4EFF-88D2-4247D5D41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897" y="1625844"/>
            <a:ext cx="7458143" cy="374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38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FD8CA74-2768-4950-A74F-A473A0305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890712"/>
            <a:ext cx="79152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22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C624843-7515-4F20-8D2D-FF517329E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" y="657225"/>
            <a:ext cx="3905250" cy="2771775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FF2C31AC-FA74-4167-82F9-208451269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088" y="812920"/>
            <a:ext cx="4067175" cy="1838325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C47D74D-CCF4-43C4-AB4D-117AA09FF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366" y="4220308"/>
            <a:ext cx="1189822" cy="222335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7D997E1-99BD-41BF-9B4D-22A0747F5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475" y="3998485"/>
            <a:ext cx="2762250" cy="26670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AC527C6A-E66C-4F79-A35A-D0CE45CAC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712" y="4465138"/>
            <a:ext cx="5656751" cy="232252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50461DC-CC1D-42D7-AC48-ADE940593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5841" y="2432204"/>
            <a:ext cx="2887175" cy="230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71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5C2D80E-062F-4B59-8BB1-2CB955DD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BARIŞ DİN (TA7W) KİMDİR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037FEF0-8549-4BB4-B34E-2ACFAA1A0B3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3212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C662F4B-B2E7-48AF-81B2-1951E6DFB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25" y="676978"/>
            <a:ext cx="9333968" cy="6181022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D8AAB8A2-F619-452D-9F3F-1AB1932438FE}"/>
              </a:ext>
            </a:extLst>
          </p:cNvPr>
          <p:cNvSpPr txBox="1"/>
          <p:nvPr/>
        </p:nvSpPr>
        <p:spPr>
          <a:xfrm>
            <a:off x="4800600" y="228600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KIM NEREDE ?</a:t>
            </a:r>
          </a:p>
        </p:txBody>
      </p:sp>
    </p:spTree>
    <p:extLst>
      <p:ext uri="{BB962C8B-B14F-4D97-AF65-F5344CB8AC3E}">
        <p14:creationId xmlns:p14="http://schemas.microsoft.com/office/powerpoint/2010/main" val="4079187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E36B09A-1B96-4C48-BD1E-D8384826B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50" y="0"/>
            <a:ext cx="1000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42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CD69A7B9-D8B7-4AE6-B179-07E3137A3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52" y="778522"/>
            <a:ext cx="9545642" cy="5666239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53FD3D2E-D958-4B08-BAFA-E09C1BCD4256}"/>
              </a:ext>
            </a:extLst>
          </p:cNvPr>
          <p:cNvSpPr txBox="1"/>
          <p:nvPr/>
        </p:nvSpPr>
        <p:spPr>
          <a:xfrm>
            <a:off x="5380892" y="228573"/>
            <a:ext cx="86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APRS.FI</a:t>
            </a:r>
          </a:p>
        </p:txBody>
      </p:sp>
    </p:spTree>
    <p:extLst>
      <p:ext uri="{BB962C8B-B14F-4D97-AF65-F5344CB8AC3E}">
        <p14:creationId xmlns:p14="http://schemas.microsoft.com/office/powerpoint/2010/main" val="1090640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BE32EE6-86D4-479D-BAEB-4E26FC9A2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778" y="0"/>
            <a:ext cx="9612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1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6DF02E9-7A3F-4BC2-916E-011F701B8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553" y="2391320"/>
            <a:ext cx="7918205" cy="4466680"/>
          </a:xfrm>
          <a:prstGeom prst="rect">
            <a:avLst/>
          </a:prstGeom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87DAAF71-E8AB-4F1B-8191-50ADD556C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7033846" cy="3256546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33529B87-6890-47E7-A759-52D1EAFC9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023" y="0"/>
            <a:ext cx="5371735" cy="3502302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2EC65E03-0A04-40EA-B114-34E9DF778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55" y="3248345"/>
            <a:ext cx="4075598" cy="360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58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DE73DC1-52DE-4B43-86A6-CA64BC78A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06" y="0"/>
            <a:ext cx="8906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49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89CB941-C25B-4132-9207-45099C2E9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506" y="2508372"/>
            <a:ext cx="46672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63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6233CE14-E0DB-4A17-95CC-44D9D8E0F5CA}"/>
              </a:ext>
            </a:extLst>
          </p:cNvPr>
          <p:cNvSpPr txBox="1"/>
          <p:nvPr/>
        </p:nvSpPr>
        <p:spPr>
          <a:xfrm>
            <a:off x="3930162" y="597876"/>
            <a:ext cx="273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APRS ILE NELER YAPILABILIR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C8456DCA-2229-4740-8A31-E4487906544D}"/>
              </a:ext>
            </a:extLst>
          </p:cNvPr>
          <p:cNvSpPr txBox="1"/>
          <p:nvPr/>
        </p:nvSpPr>
        <p:spPr>
          <a:xfrm>
            <a:off x="2083777" y="2479431"/>
            <a:ext cx="469128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Vehicle Position and Movement Reporting</a:t>
            </a:r>
          </a:p>
          <a:p>
            <a:r>
              <a:rPr lang="en-US" dirty="0"/>
              <a:t>Weather Reporting</a:t>
            </a:r>
          </a:p>
          <a:p>
            <a:r>
              <a:rPr lang="en-US" dirty="0"/>
              <a:t>Telemetry Reporting</a:t>
            </a:r>
          </a:p>
          <a:p>
            <a:r>
              <a:rPr lang="en-US" dirty="0"/>
              <a:t>Objects (includes fixed station positions)</a:t>
            </a:r>
          </a:p>
          <a:p>
            <a:r>
              <a:rPr lang="en-US" dirty="0"/>
              <a:t>Bulletins</a:t>
            </a:r>
          </a:p>
          <a:p>
            <a:r>
              <a:rPr lang="en-US" dirty="0"/>
              <a:t>Direction Finding Information</a:t>
            </a:r>
            <a:endParaRPr lang="tr-TR" dirty="0"/>
          </a:p>
          <a:p>
            <a:r>
              <a:rPr lang="en-US" dirty="0"/>
              <a:t>Tactical Messaging</a:t>
            </a:r>
          </a:p>
          <a:p>
            <a:r>
              <a:rPr lang="en-US" dirty="0"/>
              <a:t>Short (40 character) station-to-station messaging.</a:t>
            </a:r>
          </a:p>
          <a:p>
            <a:r>
              <a:rPr lang="en-US" dirty="0"/>
              <a:t>Short bulletins of general interest.</a:t>
            </a:r>
            <a:endParaRPr lang="tr-TR" dirty="0"/>
          </a:p>
          <a:p>
            <a:r>
              <a:rPr lang="tr-TR" dirty="0" err="1"/>
              <a:t>Digipeater</a:t>
            </a:r>
            <a:r>
              <a:rPr lang="tr-TR" dirty="0"/>
              <a:t> </a:t>
            </a:r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AD5F764E-6F84-4003-AB18-55F5A9E8DB27}"/>
              </a:ext>
            </a:extLst>
          </p:cNvPr>
          <p:cNvSpPr txBox="1"/>
          <p:nvPr/>
        </p:nvSpPr>
        <p:spPr>
          <a:xfrm>
            <a:off x="2488223" y="6013938"/>
            <a:ext cx="643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http://www.aprs-is.net/Presentations/How%20APRS%20Works.pdf</a:t>
            </a:r>
          </a:p>
        </p:txBody>
      </p:sp>
    </p:spTree>
    <p:extLst>
      <p:ext uri="{BB962C8B-B14F-4D97-AF65-F5344CB8AC3E}">
        <p14:creationId xmlns:p14="http://schemas.microsoft.com/office/powerpoint/2010/main" val="580632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BDA0F943-83E6-4ACC-ACD1-B7B63ECB838F}"/>
              </a:ext>
            </a:extLst>
          </p:cNvPr>
          <p:cNvSpPr txBox="1"/>
          <p:nvPr/>
        </p:nvSpPr>
        <p:spPr>
          <a:xfrm>
            <a:off x="5029200" y="351693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HEDEF PROJE-1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5E48F106-C33E-4C4A-A848-8C4F9BA442ED}"/>
              </a:ext>
            </a:extLst>
          </p:cNvPr>
          <p:cNvSpPr txBox="1"/>
          <p:nvPr/>
        </p:nvSpPr>
        <p:spPr>
          <a:xfrm>
            <a:off x="5029200" y="2866292"/>
            <a:ext cx="182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TAMSAT BEACON</a:t>
            </a:r>
          </a:p>
        </p:txBody>
      </p:sp>
    </p:spTree>
    <p:extLst>
      <p:ext uri="{BB962C8B-B14F-4D97-AF65-F5344CB8AC3E}">
        <p14:creationId xmlns:p14="http://schemas.microsoft.com/office/powerpoint/2010/main" val="3076234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63B694C6-72F1-46B4-B750-7DBB74880B7A}"/>
              </a:ext>
            </a:extLst>
          </p:cNvPr>
          <p:cNvSpPr txBox="1"/>
          <p:nvPr/>
        </p:nvSpPr>
        <p:spPr>
          <a:xfrm>
            <a:off x="5169877" y="606669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HEDEF PROJE-2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70A4A6F5-F99B-4A4B-85B7-63DF6F18BDA5}"/>
              </a:ext>
            </a:extLst>
          </p:cNvPr>
          <p:cNvSpPr txBox="1"/>
          <p:nvPr/>
        </p:nvSpPr>
        <p:spPr>
          <a:xfrm>
            <a:off x="4633546" y="2708031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ASELSAN 4800 </a:t>
            </a:r>
            <a:r>
              <a:rPr lang="tr-TR" dirty="0" err="1"/>
              <a:t>ıle</a:t>
            </a:r>
            <a:r>
              <a:rPr lang="tr-TR" dirty="0"/>
              <a:t> APRS</a:t>
            </a:r>
          </a:p>
        </p:txBody>
      </p:sp>
    </p:spTree>
    <p:extLst>
      <p:ext uri="{BB962C8B-B14F-4D97-AF65-F5344CB8AC3E}">
        <p14:creationId xmlns:p14="http://schemas.microsoft.com/office/powerpoint/2010/main" val="283262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8D63E20-E000-4B50-8D1A-E7C87A014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VERi</a:t>
            </a:r>
            <a:r>
              <a:rPr lang="tr-TR" dirty="0"/>
              <a:t> İLETİŞİMİ NEDİR ?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B62B0E21-5612-4FBA-A9AE-730B28AB3C95}"/>
              </a:ext>
            </a:extLst>
          </p:cNvPr>
          <p:cNvSpPr/>
          <p:nvPr/>
        </p:nvSpPr>
        <p:spPr>
          <a:xfrm>
            <a:off x="1204546" y="3050931"/>
            <a:ext cx="1477108" cy="1592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VERİ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70EC1A-F9C7-4F4B-B3C0-07038184B9E2}"/>
              </a:ext>
            </a:extLst>
          </p:cNvPr>
          <p:cNvSpPr/>
          <p:nvPr/>
        </p:nvSpPr>
        <p:spPr>
          <a:xfrm>
            <a:off x="4572000" y="3200400"/>
            <a:ext cx="2417885" cy="1362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İLETİŞİM</a:t>
            </a:r>
          </a:p>
          <a:p>
            <a:pPr algn="ctr"/>
            <a:r>
              <a:rPr lang="tr-TR" dirty="0"/>
              <a:t>MEDYASI</a:t>
            </a:r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307B8FAF-282B-4EA4-B0EF-1FB2AF6C3461}"/>
              </a:ext>
            </a:extLst>
          </p:cNvPr>
          <p:cNvSpPr/>
          <p:nvPr/>
        </p:nvSpPr>
        <p:spPr>
          <a:xfrm>
            <a:off x="9076592" y="3050931"/>
            <a:ext cx="1477108" cy="1592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VERİ</a:t>
            </a: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B4181C81-053B-4473-AECC-F2B34C7C09B5}"/>
              </a:ext>
            </a:extLst>
          </p:cNvPr>
          <p:cNvCxnSpPr/>
          <p:nvPr/>
        </p:nvCxnSpPr>
        <p:spPr>
          <a:xfrm>
            <a:off x="2795954" y="3881804"/>
            <a:ext cx="1652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Ok Bağlayıcısı 9">
            <a:extLst>
              <a:ext uri="{FF2B5EF4-FFF2-40B4-BE49-F238E27FC236}">
                <a16:creationId xmlns:a16="http://schemas.microsoft.com/office/drawing/2014/main" id="{06563917-2D7A-466B-9588-AE0E71950AFA}"/>
              </a:ext>
            </a:extLst>
          </p:cNvPr>
          <p:cNvCxnSpPr/>
          <p:nvPr/>
        </p:nvCxnSpPr>
        <p:spPr>
          <a:xfrm>
            <a:off x="7156938" y="3881804"/>
            <a:ext cx="1714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B7E48A87-7CFE-4C97-AD0E-271E3B96C33B}"/>
              </a:ext>
            </a:extLst>
          </p:cNvPr>
          <p:cNvSpPr txBox="1"/>
          <p:nvPr/>
        </p:nvSpPr>
        <p:spPr>
          <a:xfrm>
            <a:off x="2769577" y="3558638"/>
            <a:ext cx="1641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/>
              <a:t>Veri/Medya </a:t>
            </a:r>
          </a:p>
          <a:p>
            <a:pPr algn="ctr"/>
            <a:r>
              <a:rPr lang="tr-TR" dirty="0"/>
              <a:t>Uyumlandırması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FD747575-849E-4587-89E2-6D651E69030F}"/>
              </a:ext>
            </a:extLst>
          </p:cNvPr>
          <p:cNvSpPr txBox="1"/>
          <p:nvPr/>
        </p:nvSpPr>
        <p:spPr>
          <a:xfrm>
            <a:off x="7206710" y="3558638"/>
            <a:ext cx="1618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dirty="0"/>
              <a:t>Medyadan Veri</a:t>
            </a:r>
          </a:p>
          <a:p>
            <a:pPr algn="ctr"/>
            <a:r>
              <a:rPr lang="tr-TR" dirty="0"/>
              <a:t>Çözümleme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7EB9DBC1-34DF-4163-B8C8-1CD5FF06C8EE}"/>
              </a:ext>
            </a:extLst>
          </p:cNvPr>
          <p:cNvSpPr txBox="1"/>
          <p:nvPr/>
        </p:nvSpPr>
        <p:spPr>
          <a:xfrm>
            <a:off x="1451458" y="4765431"/>
            <a:ext cx="98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KAYNAK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38AF4C55-C157-48D1-AD61-27F46ED42E30}"/>
              </a:ext>
            </a:extLst>
          </p:cNvPr>
          <p:cNvSpPr txBox="1"/>
          <p:nvPr/>
        </p:nvSpPr>
        <p:spPr>
          <a:xfrm>
            <a:off x="9323504" y="4765431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HEDEF</a:t>
            </a:r>
          </a:p>
        </p:txBody>
      </p:sp>
    </p:spTree>
    <p:extLst>
      <p:ext uri="{BB962C8B-B14F-4D97-AF65-F5344CB8AC3E}">
        <p14:creationId xmlns:p14="http://schemas.microsoft.com/office/powerpoint/2010/main" val="28778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204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23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9535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4C5AA6E-4C5A-4568-A42E-183DDA984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42" y="774551"/>
            <a:ext cx="9031465" cy="493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6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86CD6FB-36B8-4B28-9561-32911B735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54057" y="2443407"/>
            <a:ext cx="3009900" cy="1971429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CF32785-E7B6-40CE-93EE-7441FE5F1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043" y="2443161"/>
            <a:ext cx="3009900" cy="1971675"/>
          </a:xfrm>
          <a:prstGeom prst="rect">
            <a:avLst/>
          </a:prstGeom>
        </p:spPr>
      </p:pic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C46DA7DD-1F5D-454D-89CD-7BC38FA0178F}"/>
              </a:ext>
            </a:extLst>
          </p:cNvPr>
          <p:cNvCxnSpPr/>
          <p:nvPr/>
        </p:nvCxnSpPr>
        <p:spPr>
          <a:xfrm>
            <a:off x="3613638" y="2628900"/>
            <a:ext cx="4914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etin kutusu 6">
            <a:extLst>
              <a:ext uri="{FF2B5EF4-FFF2-40B4-BE49-F238E27FC236}">
                <a16:creationId xmlns:a16="http://schemas.microsoft.com/office/drawing/2014/main" id="{FCC5D7F0-C208-4794-8DFD-8A395E07E01E}"/>
              </a:ext>
            </a:extLst>
          </p:cNvPr>
          <p:cNvSpPr txBox="1"/>
          <p:nvPr/>
        </p:nvSpPr>
        <p:spPr>
          <a:xfrm>
            <a:off x="5249008" y="2171700"/>
            <a:ext cx="151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Radyo Dalgası</a:t>
            </a:r>
          </a:p>
        </p:txBody>
      </p:sp>
    </p:spTree>
    <p:extLst>
      <p:ext uri="{BB962C8B-B14F-4D97-AF65-F5344CB8AC3E}">
        <p14:creationId xmlns:p14="http://schemas.microsoft.com/office/powerpoint/2010/main" val="1080382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70C65AE-4F5A-4DE0-AFCB-DB115EB9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025" y="1933575"/>
            <a:ext cx="49339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06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2907B4A-A9C1-4494-A5D0-B08952F59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50" y="212832"/>
            <a:ext cx="3611288" cy="2238999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4937C7C3-5DDA-4500-83FE-B62FCC456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615" y="5353238"/>
            <a:ext cx="2628571" cy="1504762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1ABC24FB-ADD5-4CE7-AAC3-F4939153D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989" y="5010381"/>
            <a:ext cx="2466667" cy="184761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A0BF6BC7-B2F1-4414-8A0B-01C01D549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120" y="1692559"/>
            <a:ext cx="2485714" cy="183809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389D2B10-CEC0-4C32-8CAA-703B05DE8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434" y="1547069"/>
            <a:ext cx="2533333" cy="180952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5486986-3B86-413A-92B3-00F75E7CF0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950" y="2520456"/>
            <a:ext cx="2419048" cy="1885714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C55508D0-7A40-4433-8311-EE02CD65BB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5645" y="5124667"/>
            <a:ext cx="2628571" cy="173333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BBEB353-E20A-4CD3-880C-14D945C793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6764" y="212832"/>
            <a:ext cx="2514286" cy="1819048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2A7EA47F-4D51-422D-B0EB-51843E680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4383" y="2558551"/>
            <a:ext cx="2466667" cy="184761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F0EBD441-133C-4B99-A09B-D4544C9339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188" y="4673740"/>
            <a:ext cx="2628571" cy="1971428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EFEFEA11-B722-44C0-9217-F85DDCDC18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87466" y="2674415"/>
            <a:ext cx="3809524" cy="2857143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AF2F632E-DBF0-4D33-8DEA-9FAC94879055}"/>
              </a:ext>
            </a:extLst>
          </p:cNvPr>
          <p:cNvSpPr txBox="1"/>
          <p:nvPr/>
        </p:nvSpPr>
        <p:spPr>
          <a:xfrm>
            <a:off x="4721469" y="747346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ÇESITLI MODEMLER</a:t>
            </a: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B591E944-5A48-4EEF-A093-37E22D691E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6990" y="3649478"/>
            <a:ext cx="29337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18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283A2E39-7654-455D-A350-00A660082C8D}"/>
              </a:ext>
            </a:extLst>
          </p:cNvPr>
          <p:cNvSpPr txBox="1"/>
          <p:nvPr/>
        </p:nvSpPr>
        <p:spPr>
          <a:xfrm>
            <a:off x="4246685" y="50116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BIR ANTRAK KLASIGI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D9E046D-E9A7-4EB1-B7FF-37CDA10F2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561" y="966055"/>
            <a:ext cx="9583615" cy="5390783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EB28125-F351-43D9-996C-7FB5E456037A}"/>
              </a:ext>
            </a:extLst>
          </p:cNvPr>
          <p:cNvSpPr txBox="1"/>
          <p:nvPr/>
        </p:nvSpPr>
        <p:spPr>
          <a:xfrm>
            <a:off x="4683594" y="6488668"/>
            <a:ext cx="362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ANTRAK HF/VHF MODEM (YIL 199X)</a:t>
            </a:r>
          </a:p>
        </p:txBody>
      </p:sp>
    </p:spTree>
    <p:extLst>
      <p:ext uri="{BB962C8B-B14F-4D97-AF65-F5344CB8AC3E}">
        <p14:creationId xmlns:p14="http://schemas.microsoft.com/office/powerpoint/2010/main" val="3707325567"/>
      </p:ext>
    </p:extLst>
  </p:cSld>
  <p:clrMapOvr>
    <a:masterClrMapping/>
  </p:clrMapOvr>
</p:sld>
</file>

<file path=ppt/theme/theme1.xml><?xml version="1.0" encoding="utf-8"?>
<a:theme xmlns:a="http://schemas.openxmlformats.org/drawingml/2006/main" name="Damla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TM04033925[[fn=Damla]]</Template>
  <TotalTime>439829</TotalTime>
  <Words>273</Words>
  <Application>Microsoft Office PowerPoint</Application>
  <PresentationFormat>Geniş ekran</PresentationFormat>
  <Paragraphs>87</Paragraphs>
  <Slides>42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42</vt:i4>
      </vt:variant>
    </vt:vector>
  </HeadingPairs>
  <TitlesOfParts>
    <vt:vector size="45" baseType="lpstr">
      <vt:lpstr>Arial</vt:lpstr>
      <vt:lpstr>Tw Cen MT</vt:lpstr>
      <vt:lpstr>Damla</vt:lpstr>
      <vt:lpstr>Telsiz İLE VERİ İLETİŞİMİ</vt:lpstr>
      <vt:lpstr>SUNU AKIŞI</vt:lpstr>
      <vt:lpstr>BARIŞ DİN (TA7W) KİMDİR ?</vt:lpstr>
      <vt:lpstr>VERi İLETİŞİMİ NEDİR ?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Telsiz İLE VERİ İLETİŞİMİ</dc:title>
  <dc:creator>Barış DİNÇ</dc:creator>
  <cp:lastModifiedBy>Barış DİNÇ</cp:lastModifiedBy>
  <cp:revision>77</cp:revision>
  <dcterms:created xsi:type="dcterms:W3CDTF">2018-03-23T07:09:10Z</dcterms:created>
  <dcterms:modified xsi:type="dcterms:W3CDTF">2018-03-23T12:50:30Z</dcterms:modified>
</cp:coreProperties>
</file>